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7"/>
  </p:notesMasterIdLst>
  <p:sldIdLst>
    <p:sldId id="256" r:id="rId2"/>
    <p:sldId id="259" r:id="rId3"/>
    <p:sldId id="308" r:id="rId4"/>
    <p:sldId id="257" r:id="rId5"/>
    <p:sldId id="264" r:id="rId6"/>
    <p:sldId id="265" r:id="rId7"/>
    <p:sldId id="266" r:id="rId8"/>
    <p:sldId id="267" r:id="rId9"/>
    <p:sldId id="307" r:id="rId10"/>
    <p:sldId id="258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306" r:id="rId20"/>
    <p:sldId id="309" r:id="rId21"/>
    <p:sldId id="276" r:id="rId22"/>
    <p:sldId id="261" r:id="rId23"/>
    <p:sldId id="279" r:id="rId24"/>
    <p:sldId id="280" r:id="rId25"/>
    <p:sldId id="278" r:id="rId26"/>
    <p:sldId id="277" r:id="rId27"/>
    <p:sldId id="281" r:id="rId28"/>
    <p:sldId id="282" r:id="rId29"/>
    <p:sldId id="284" r:id="rId30"/>
    <p:sldId id="283" r:id="rId31"/>
    <p:sldId id="285" r:id="rId32"/>
    <p:sldId id="286" r:id="rId33"/>
    <p:sldId id="289" r:id="rId34"/>
    <p:sldId id="288" r:id="rId35"/>
    <p:sldId id="305" r:id="rId36"/>
    <p:sldId id="263" r:id="rId37"/>
    <p:sldId id="290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4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121" autoAdjust="0"/>
  </p:normalViewPr>
  <p:slideViewPr>
    <p:cSldViewPr>
      <p:cViewPr varScale="1">
        <p:scale>
          <a:sx n="64" d="100"/>
          <a:sy n="64" d="100"/>
        </p:scale>
        <p:origin x="-13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1B557-349B-41EA-90C7-5830E3112303}" type="datetimeFigureOut">
              <a:rPr lang="ru-RU" smtClean="0"/>
              <a:pPr/>
              <a:t>11.02.2010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801A2-71DA-4042-81C0-A7BD70129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801A2-71DA-4042-81C0-A7BD70129267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8342-FDF5-4F43-8E38-B3E79891810E}" type="datetimeFigureOut">
              <a:rPr lang="ru-RU" smtClean="0"/>
              <a:pPr/>
              <a:t>11.02.2010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5EC3-6637-4A3F-99C9-DCF9F694D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8342-FDF5-4F43-8E38-B3E79891810E}" type="datetimeFigureOut">
              <a:rPr lang="ru-RU" smtClean="0"/>
              <a:pPr/>
              <a:t>11.02.2010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5EC3-6637-4A3F-99C9-DCF9F694D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8342-FDF5-4F43-8E38-B3E79891810E}" type="datetimeFigureOut">
              <a:rPr lang="ru-RU" smtClean="0"/>
              <a:pPr/>
              <a:t>11.02.2010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5EC3-6637-4A3F-99C9-DCF9F694D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8342-FDF5-4F43-8E38-B3E79891810E}" type="datetimeFigureOut">
              <a:rPr lang="ru-RU" smtClean="0"/>
              <a:pPr/>
              <a:t>11.02.2010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5EC3-6637-4A3F-99C9-DCF9F694D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8342-FDF5-4F43-8E38-B3E79891810E}" type="datetimeFigureOut">
              <a:rPr lang="ru-RU" smtClean="0"/>
              <a:pPr/>
              <a:t>11.02.2010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5EC3-6637-4A3F-99C9-DCF9F694D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8342-FDF5-4F43-8E38-B3E79891810E}" type="datetimeFigureOut">
              <a:rPr lang="ru-RU" smtClean="0"/>
              <a:pPr/>
              <a:t>11.02.2010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5EC3-6637-4A3F-99C9-DCF9F694D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8342-FDF5-4F43-8E38-B3E79891810E}" type="datetimeFigureOut">
              <a:rPr lang="ru-RU" smtClean="0"/>
              <a:pPr/>
              <a:t>11.02.2010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5EC3-6637-4A3F-99C9-DCF9F694D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8342-FDF5-4F43-8E38-B3E79891810E}" type="datetimeFigureOut">
              <a:rPr lang="ru-RU" smtClean="0"/>
              <a:pPr/>
              <a:t>11.02.2010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5EC3-6637-4A3F-99C9-DCF9F694D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8342-FDF5-4F43-8E38-B3E79891810E}" type="datetimeFigureOut">
              <a:rPr lang="ru-RU" smtClean="0"/>
              <a:pPr/>
              <a:t>11.02.2010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5EC3-6637-4A3F-99C9-DCF9F694D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8342-FDF5-4F43-8E38-B3E79891810E}" type="datetimeFigureOut">
              <a:rPr lang="ru-RU" smtClean="0"/>
              <a:pPr/>
              <a:t>11.02.2010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5EC3-6637-4A3F-99C9-DCF9F694D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8342-FDF5-4F43-8E38-B3E79891810E}" type="datetimeFigureOut">
              <a:rPr lang="ru-RU" smtClean="0"/>
              <a:pPr/>
              <a:t>11.02.2010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D5EC3-6637-4A3F-99C9-DCF9F694D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38342-FDF5-4F43-8E38-B3E79891810E}" type="datetimeFigureOut">
              <a:rPr lang="ru-RU" smtClean="0"/>
              <a:pPr/>
              <a:t>11.02.2010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D5EC3-6637-4A3F-99C9-DCF9F694D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Зин </a:t>
            </a:r>
            <a:r>
              <a:rPr lang="en-US" dirty="0" smtClean="0"/>
              <a:t>ZABEJ!INFO	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e-BY" dirty="0"/>
              <a:t>к</a:t>
            </a:r>
            <a:r>
              <a:rPr lang="be-BY" dirty="0" smtClean="0"/>
              <a:t>онструктор сооб</a:t>
            </a:r>
            <a:r>
              <a:rPr lang="ru-RU" dirty="0" err="1" smtClean="0"/>
              <a:t>щ</a:t>
            </a:r>
            <a:r>
              <a:rPr lang="be-BY" dirty="0" smtClean="0"/>
              <a:t>ества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Сообщество </a:t>
            </a:r>
            <a:r>
              <a:rPr lang="en-US" dirty="0" smtClean="0"/>
              <a:t>ZABEJ</a:t>
            </a: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14281" y="1600200"/>
            <a:ext cx="751543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Идея </a:t>
            </a:r>
            <a:r>
              <a:rPr lang="en-US" dirty="0" smtClean="0"/>
              <a:t>ZABEJ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И</a:t>
            </a:r>
            <a:r>
              <a:rPr lang="be-BY" dirty="0" smtClean="0"/>
              <a:t>дея - з</a:t>
            </a:r>
            <a:r>
              <a:rPr lang="ru-RU" dirty="0" err="1" smtClean="0"/>
              <a:t>алог</a:t>
            </a:r>
            <a:r>
              <a:rPr lang="ru-RU" dirty="0" smtClean="0"/>
              <a:t> длительного существования сообщества (групп</a:t>
            </a:r>
            <a:r>
              <a:rPr lang="be-BY" dirty="0"/>
              <a:t>ы</a:t>
            </a:r>
            <a:r>
              <a:rPr lang="ru-RU" dirty="0" smtClean="0"/>
              <a:t>, команды, партии, этноса) и его развития.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Идея «Забей» - социальное, культурное, политическое действие для создания нового права и пространства</a:t>
            </a:r>
            <a:r>
              <a:rPr lang="en-US" dirty="0" smtClean="0"/>
              <a:t> – </a:t>
            </a:r>
            <a:r>
              <a:rPr lang="be-BY" dirty="0" smtClean="0"/>
              <a:t>этноса, страны, культуры…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dirty="0" smtClean="0"/>
              <a:t>Что значит </a:t>
            </a:r>
            <a:r>
              <a:rPr lang="ru-RU" dirty="0" smtClean="0"/>
              <a:t>«</a:t>
            </a:r>
            <a:r>
              <a:rPr lang="en-US" dirty="0" smtClean="0"/>
              <a:t>ZABEJ</a:t>
            </a:r>
            <a:r>
              <a:rPr lang="ru-RU" dirty="0" smtClean="0"/>
              <a:t>»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Участие – да</a:t>
            </a:r>
          </a:p>
          <a:p>
            <a:r>
              <a:rPr lang="be-BY" dirty="0" smtClean="0"/>
              <a:t>Истор</a:t>
            </a:r>
            <a:r>
              <a:rPr lang="ru-RU" dirty="0" err="1" smtClean="0"/>
              <a:t>ия</a:t>
            </a:r>
            <a:r>
              <a:rPr lang="ru-RU" dirty="0" smtClean="0"/>
              <a:t> – да</a:t>
            </a:r>
          </a:p>
          <a:p>
            <a:r>
              <a:rPr lang="be-BY" dirty="0" smtClean="0"/>
              <a:t>Гол </a:t>
            </a:r>
            <a:r>
              <a:rPr lang="be-BY" dirty="0" smtClean="0"/>
              <a:t>– да</a:t>
            </a:r>
          </a:p>
          <a:p>
            <a:r>
              <a:rPr lang="ru-RU" dirty="0" smtClean="0"/>
              <a:t>Дерзость – </a:t>
            </a:r>
            <a:r>
              <a:rPr lang="ru-RU" dirty="0" smtClean="0"/>
              <a:t>да</a:t>
            </a:r>
          </a:p>
          <a:p>
            <a:r>
              <a:rPr lang="be-BY" dirty="0" smtClean="0"/>
              <a:t>Цинизм – нет</a:t>
            </a:r>
          </a:p>
          <a:p>
            <a:r>
              <a:rPr lang="ru-RU" dirty="0" err="1" smtClean="0"/>
              <a:t>Абыякавасць</a:t>
            </a:r>
            <a:r>
              <a:rPr lang="ru-RU" dirty="0" smtClean="0"/>
              <a:t> </a:t>
            </a:r>
            <a:r>
              <a:rPr lang="ru-RU" dirty="0" smtClean="0"/>
              <a:t>- нет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Смысл расширяется в практике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dirty="0" smtClean="0"/>
              <a:t>Эволюц</a:t>
            </a:r>
            <a:r>
              <a:rPr lang="ru-RU" dirty="0" err="1" smtClean="0"/>
              <a:t>ия</a:t>
            </a:r>
            <a:r>
              <a:rPr lang="ru-RU" dirty="0" smtClean="0"/>
              <a:t> сообщества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2005-2006 – появление</a:t>
            </a:r>
            <a:r>
              <a:rPr lang="en-US" dirty="0" smtClean="0"/>
              <a:t> </a:t>
            </a:r>
            <a:r>
              <a:rPr lang="ru-RU" dirty="0" smtClean="0"/>
              <a:t>и рост</a:t>
            </a:r>
          </a:p>
          <a:p>
            <a:r>
              <a:rPr lang="ru-RU" dirty="0" smtClean="0"/>
              <a:t>2007 – выделение новых сообществ</a:t>
            </a:r>
          </a:p>
          <a:p>
            <a:r>
              <a:rPr lang="ru-RU" dirty="0" smtClean="0"/>
              <a:t>2008 – оформление идеи</a:t>
            </a:r>
          </a:p>
          <a:p>
            <a:r>
              <a:rPr lang="ru-RU" dirty="0" smtClean="0"/>
              <a:t>2009 – кризис географии, идеи</a:t>
            </a:r>
          </a:p>
          <a:p>
            <a:r>
              <a:rPr lang="ru-RU" b="1" dirty="0" smtClean="0"/>
              <a:t>2010 – развитие идеи и переход сообщества в новую фазу 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2571744"/>
            <a:ext cx="8358246" cy="1357314"/>
          </a:xfrm>
        </p:spPr>
        <p:txBody>
          <a:bodyPr>
            <a:normAutofit/>
          </a:bodyPr>
          <a:lstStyle/>
          <a:p>
            <a:r>
              <a:rPr lang="ru-RU" sz="7200" dirty="0" smtClean="0"/>
              <a:t>2006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857232"/>
            <a:ext cx="4714908" cy="1714512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dirty="0"/>
              <a:t>п</a:t>
            </a:r>
            <a:r>
              <a:rPr lang="ru-RU" dirty="0" smtClean="0"/>
              <a:t>оиск ресурсов</a:t>
            </a:r>
          </a:p>
          <a:p>
            <a:pPr algn="r"/>
            <a:r>
              <a:rPr lang="ru-RU" dirty="0" err="1"/>
              <a:t>а</a:t>
            </a:r>
            <a:r>
              <a:rPr lang="ru-RU" dirty="0" err="1" smtClean="0"/>
              <a:t>ктивизм</a:t>
            </a:r>
            <a:endParaRPr lang="ru-RU" dirty="0" smtClean="0"/>
          </a:p>
          <a:p>
            <a:pPr algn="r"/>
            <a:r>
              <a:rPr lang="ru-RU" dirty="0"/>
              <a:t>с</a:t>
            </a:r>
            <a:r>
              <a:rPr lang="ru-RU" dirty="0" smtClean="0"/>
              <a:t>обирание людей</a:t>
            </a:r>
          </a:p>
          <a:p>
            <a:pPr algn="r"/>
            <a:r>
              <a:rPr lang="ru-RU" dirty="0" smtClean="0"/>
              <a:t>интернет </a:t>
            </a:r>
            <a:r>
              <a:rPr lang="ru-RU" dirty="0" smtClean="0"/>
              <a:t>сайт</a:t>
            </a: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1775"/>
            <a:ext cx="57150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0"/>
            <a:ext cx="2357454" cy="928670"/>
          </a:xfrm>
        </p:spPr>
        <p:txBody>
          <a:bodyPr>
            <a:normAutofit/>
          </a:bodyPr>
          <a:lstStyle/>
          <a:p>
            <a:r>
              <a:rPr lang="ru-RU" dirty="0" smtClean="0"/>
              <a:t>2007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5214950"/>
            <a:ext cx="5286380" cy="142876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в</a:t>
            </a:r>
            <a:r>
              <a:rPr lang="ru-RU" dirty="0" smtClean="0"/>
              <a:t>ыделение новых проектов</a:t>
            </a:r>
          </a:p>
          <a:p>
            <a:r>
              <a:rPr lang="ru-RU" dirty="0"/>
              <a:t>к</a:t>
            </a:r>
            <a:r>
              <a:rPr lang="ru-RU" dirty="0" smtClean="0"/>
              <a:t>ризис </a:t>
            </a:r>
            <a:r>
              <a:rPr lang="ru-RU" dirty="0" err="1" smtClean="0"/>
              <a:t>активизма</a:t>
            </a:r>
            <a:endParaRPr lang="ru-RU" dirty="0" smtClean="0"/>
          </a:p>
          <a:p>
            <a:r>
              <a:rPr lang="ru-RU" dirty="0" smtClean="0"/>
              <a:t>н</a:t>
            </a:r>
            <a:r>
              <a:rPr lang="ru-RU" dirty="0" smtClean="0"/>
              <a:t>еобходимость самоидентификации </a:t>
            </a:r>
            <a:endParaRPr lang="ru-RU" dirty="0" smtClean="0"/>
          </a:p>
          <a:p>
            <a:r>
              <a:rPr lang="ru-RU" dirty="0" smtClean="0"/>
              <a:t>появление символа и </a:t>
            </a:r>
            <a:r>
              <a:rPr lang="ru-RU" dirty="0" err="1" smtClean="0"/>
              <a:t>зина</a:t>
            </a:r>
            <a:r>
              <a:rPr lang="ru-RU" dirty="0" smtClean="0"/>
              <a:t> «Забей»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000108"/>
            <a:ext cx="533325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778" y="3161083"/>
            <a:ext cx="4929222" cy="3696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3071810"/>
            <a:ext cx="2286016" cy="121444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2008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4286280" cy="278608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интеграция проектов </a:t>
            </a:r>
            <a:endParaRPr lang="ru-RU" dirty="0" smtClean="0"/>
          </a:p>
          <a:p>
            <a:r>
              <a:rPr lang="ru-RU" dirty="0" smtClean="0"/>
              <a:t>расширение географии</a:t>
            </a:r>
          </a:p>
          <a:p>
            <a:r>
              <a:rPr lang="ru-RU" dirty="0" smtClean="0"/>
              <a:t>поиск </a:t>
            </a:r>
            <a:r>
              <a:rPr lang="ru-RU" dirty="0" smtClean="0"/>
              <a:t>союзников</a:t>
            </a:r>
          </a:p>
          <a:p>
            <a:r>
              <a:rPr lang="ru-RU" dirty="0" smtClean="0"/>
              <a:t>хроника</a:t>
            </a:r>
            <a:endParaRPr lang="ru-RU" dirty="0" smtClean="0"/>
          </a:p>
          <a:p>
            <a:r>
              <a:rPr lang="ru-RU" dirty="0" smtClean="0"/>
              <a:t>другая </a:t>
            </a:r>
            <a:r>
              <a:rPr lang="ru-RU" dirty="0" smtClean="0"/>
              <a:t>аудитория</a:t>
            </a:r>
          </a:p>
          <a:p>
            <a:r>
              <a:rPr lang="ru-RU" dirty="0" smtClean="0"/>
              <a:t>идейный символ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588" y="0"/>
            <a:ext cx="5286412" cy="396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0"/>
            <a:ext cx="2471726" cy="108266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2009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14818"/>
            <a:ext cx="6929486" cy="240030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поиск </a:t>
            </a:r>
            <a:r>
              <a:rPr lang="ru-RU" dirty="0" smtClean="0"/>
              <a:t>идейной </a:t>
            </a:r>
            <a:r>
              <a:rPr lang="ru-RU" dirty="0" smtClean="0"/>
              <a:t>опоры</a:t>
            </a:r>
          </a:p>
          <a:p>
            <a:r>
              <a:rPr lang="ru-RU" dirty="0" err="1" smtClean="0"/>
              <a:t>К</a:t>
            </a:r>
            <a:r>
              <a:rPr lang="ru-RU" dirty="0" err="1" smtClean="0"/>
              <a:t>инобункер</a:t>
            </a:r>
            <a:endParaRPr lang="ru-RU" dirty="0" smtClean="0"/>
          </a:p>
          <a:p>
            <a:r>
              <a:rPr lang="ru-RU" dirty="0"/>
              <a:t>и</a:t>
            </a:r>
            <a:r>
              <a:rPr lang="ru-RU" dirty="0" smtClean="0"/>
              <a:t>зучение глобальных проблем и решений</a:t>
            </a:r>
          </a:p>
          <a:p>
            <a:r>
              <a:rPr lang="ru-RU" dirty="0" smtClean="0"/>
              <a:t>расширение географии</a:t>
            </a:r>
            <a:endParaRPr lang="ru-RU" dirty="0" smtClean="0"/>
          </a:p>
          <a:p>
            <a:r>
              <a:rPr lang="ru-RU" dirty="0" smtClean="0"/>
              <a:t>точечный </a:t>
            </a:r>
            <a:r>
              <a:rPr lang="ru-RU" dirty="0" smtClean="0"/>
              <a:t>поиск единомышленников</a:t>
            </a:r>
          </a:p>
          <a:p>
            <a:r>
              <a:rPr lang="ru-RU" dirty="0" smtClean="0"/>
              <a:t>«ротация кадров»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1" y="2776569"/>
            <a:ext cx="6000760" cy="40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2010 - Далее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6115064" cy="140017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</a:t>
            </a:r>
            <a:r>
              <a:rPr lang="ru-RU" dirty="0" smtClean="0"/>
              <a:t>бновление проектов  </a:t>
            </a:r>
          </a:p>
          <a:p>
            <a:r>
              <a:rPr lang="ru-RU" dirty="0" smtClean="0"/>
              <a:t>п</a:t>
            </a:r>
            <a:r>
              <a:rPr lang="ru-RU" dirty="0" smtClean="0"/>
              <a:t>реодоление кризиса идей и географии</a:t>
            </a:r>
            <a:endParaRPr lang="ru-RU" dirty="0" smtClean="0"/>
          </a:p>
          <a:p>
            <a:r>
              <a:rPr lang="ru-RU" dirty="0" smtClean="0"/>
              <a:t>с</a:t>
            </a:r>
            <a:r>
              <a:rPr lang="ru-RU" dirty="0" smtClean="0"/>
              <a:t>оздание субкультуры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Часть 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43245"/>
          </a:xfrm>
        </p:spPr>
        <p:txBody>
          <a:bodyPr anchor="ctr"/>
          <a:lstStyle/>
          <a:p>
            <a:pPr algn="ctr">
              <a:buNone/>
            </a:pPr>
            <a:r>
              <a:rPr lang="ru-RU" i="1" dirty="0" smtClean="0"/>
              <a:t>«Инженерия социальная стала важным фактором современной жизни»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e-BY" dirty="0" smtClean="0"/>
              <a:t>З</a:t>
            </a:r>
            <a:r>
              <a:rPr lang="ru-RU" dirty="0" smtClean="0"/>
              <a:t>ин </a:t>
            </a:r>
            <a:r>
              <a:rPr lang="en-US" dirty="0" smtClean="0"/>
              <a:t>ZABEJ!INFO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be-BY" dirty="0" err="1" smtClean="0"/>
              <a:t>З</a:t>
            </a:r>
            <a:r>
              <a:rPr lang="ru-RU" dirty="0" smtClean="0"/>
              <a:t>ин </a:t>
            </a:r>
            <a:r>
              <a:rPr lang="en-US" dirty="0" smtClean="0"/>
              <a:t>ZABEJ!INFO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Picture 4" descr="zabej_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643314"/>
            <a:ext cx="2786050" cy="3934532"/>
          </a:xfrm>
          <a:noFill/>
          <a:ln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Интегратор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Коммуникатор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Носитель идеи, истории, «мифа»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28960" y="4642009"/>
            <a:ext cx="571504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i="1" dirty="0"/>
              <a:t>«Газета </a:t>
            </a:r>
            <a:r>
              <a:rPr lang="be-BY" sz="2400" i="1" dirty="0"/>
              <a:t>—</a:t>
            </a:r>
            <a:r>
              <a:rPr lang="ru-RU" sz="2400" i="1" dirty="0"/>
              <a:t> не только коллективный пропагандист и коллективный агитатор, но также и коллективный организатор»</a:t>
            </a:r>
            <a:endParaRPr lang="ru-RU" sz="2400" dirty="0"/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dirty="0" smtClean="0"/>
              <a:t>Конструктор сообщества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Идея</a:t>
            </a:r>
          </a:p>
          <a:p>
            <a:pPr marL="514350" indent="-514350">
              <a:buAutoNum type="arabicPeriod"/>
            </a:pPr>
            <a:r>
              <a:rPr lang="ru-RU" dirty="0" smtClean="0"/>
              <a:t>Редакция (комиссары)</a:t>
            </a:r>
          </a:p>
          <a:p>
            <a:pPr marL="514350" indent="-514350">
              <a:buAutoNum type="arabicPeriod"/>
            </a:pPr>
            <a:r>
              <a:rPr lang="ru-RU" dirty="0" smtClean="0"/>
              <a:t>Люди </a:t>
            </a:r>
            <a:r>
              <a:rPr lang="ru-RU" dirty="0" smtClean="0"/>
              <a:t>и </a:t>
            </a:r>
            <a:r>
              <a:rPr lang="ru-RU" dirty="0" smtClean="0"/>
              <a:t>Пространство</a:t>
            </a:r>
          </a:p>
          <a:p>
            <a:pPr marL="514350" indent="-514350">
              <a:buAutoNum type="arabicPeriod"/>
            </a:pPr>
            <a:r>
              <a:rPr lang="ru-RU" dirty="0" smtClean="0"/>
              <a:t>Темы </a:t>
            </a:r>
            <a:r>
              <a:rPr lang="ru-RU" dirty="0" smtClean="0"/>
              <a:t>и проблемы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66750" y="-500063"/>
            <a:ext cx="10477500" cy="785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643438" y="3643314"/>
            <a:ext cx="4071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 smtClean="0">
                <a:solidFill>
                  <a:schemeClr val="bg1"/>
                </a:solidFill>
              </a:rPr>
              <a:t>идея </a:t>
            </a:r>
          </a:p>
          <a:p>
            <a:pPr algn="r"/>
            <a:r>
              <a:rPr lang="en-US" sz="4000" dirty="0" err="1" smtClean="0">
                <a:solidFill>
                  <a:schemeClr val="bg1"/>
                </a:solidFill>
              </a:rPr>
              <a:t>vs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</a:p>
          <a:p>
            <a:pPr algn="r"/>
            <a:r>
              <a:rPr lang="ru-RU" sz="4000" dirty="0" smtClean="0">
                <a:solidFill>
                  <a:schemeClr val="bg1"/>
                </a:solidFill>
              </a:rPr>
              <a:t>идеология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</a:t>
            </a:r>
            <a:r>
              <a:rPr lang="ru-RU" dirty="0" smtClean="0"/>
              <a:t>дея </a:t>
            </a:r>
            <a:r>
              <a:rPr lang="en-US" dirty="0" err="1" smtClean="0"/>
              <a:t>vs</a:t>
            </a:r>
            <a:r>
              <a:rPr lang="ru-RU" dirty="0" smtClean="0"/>
              <a:t> </a:t>
            </a:r>
            <a:r>
              <a:rPr lang="ru-RU" dirty="0" err="1"/>
              <a:t>и</a:t>
            </a:r>
            <a:r>
              <a:rPr lang="ru-RU" dirty="0" err="1" smtClean="0"/>
              <a:t>делогия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 </a:t>
            </a:r>
            <a:r>
              <a:rPr lang="ru-RU" strike="sngStrike" dirty="0"/>
              <a:t>п</a:t>
            </a:r>
            <a:r>
              <a:rPr lang="ru-RU" strike="sngStrike" dirty="0" smtClean="0"/>
              <a:t>равые – левые</a:t>
            </a:r>
          </a:p>
          <a:p>
            <a:r>
              <a:rPr lang="ru-RU" dirty="0" smtClean="0"/>
              <a:t> </a:t>
            </a:r>
            <a:r>
              <a:rPr lang="ru-RU" strike="sngStrike" dirty="0" smtClean="0"/>
              <a:t>фашисты – </a:t>
            </a:r>
            <a:r>
              <a:rPr lang="ru-RU" strike="sngStrike" dirty="0" err="1" smtClean="0"/>
              <a:t>либертарии</a:t>
            </a:r>
            <a:endParaRPr lang="ru-RU" strike="sngStrike" dirty="0" smtClean="0"/>
          </a:p>
          <a:p>
            <a:r>
              <a:rPr lang="ru-RU" dirty="0" smtClean="0"/>
              <a:t> </a:t>
            </a:r>
            <a:r>
              <a:rPr lang="ru-RU" b="1" dirty="0" smtClean="0"/>
              <a:t>личность – коммуна</a:t>
            </a:r>
          </a:p>
          <a:p>
            <a:r>
              <a:rPr lang="en-US" dirty="0" smtClean="0"/>
              <a:t> </a:t>
            </a:r>
            <a:r>
              <a:rPr lang="be-BY" b="1" dirty="0" smtClean="0"/>
              <a:t>действ</a:t>
            </a:r>
            <a:r>
              <a:rPr lang="ru-RU" b="1" dirty="0" smtClean="0"/>
              <a:t>и</a:t>
            </a:r>
            <a:r>
              <a:rPr lang="be-BY" b="1" dirty="0" smtClean="0"/>
              <a:t>е</a:t>
            </a:r>
            <a:r>
              <a:rPr lang="ru-RU" dirty="0" smtClean="0"/>
              <a:t> </a:t>
            </a:r>
            <a:r>
              <a:rPr lang="ru-RU" dirty="0" smtClean="0"/>
              <a:t>– пассивность</a:t>
            </a:r>
            <a:endParaRPr lang="en-US" dirty="0" smtClean="0"/>
          </a:p>
          <a:p>
            <a:r>
              <a:rPr lang="be-BY" dirty="0" smtClean="0"/>
              <a:t> </a:t>
            </a:r>
            <a:r>
              <a:rPr lang="be-BY" b="1" dirty="0" smtClean="0"/>
              <a:t>вовлечённость</a:t>
            </a:r>
            <a:r>
              <a:rPr lang="be-BY" dirty="0" smtClean="0"/>
              <a:t> - отстранен</a:t>
            </a:r>
            <a:r>
              <a:rPr lang="ru-RU" dirty="0" smtClean="0"/>
              <a:t>и</a:t>
            </a:r>
            <a:r>
              <a:rPr lang="be-BY" dirty="0" smtClean="0"/>
              <a:t>е</a:t>
            </a:r>
            <a:endParaRPr lang="ru-RU" dirty="0" smtClean="0"/>
          </a:p>
          <a:p>
            <a:r>
              <a:rPr lang="ru-RU" b="1" dirty="0"/>
              <a:t> </a:t>
            </a:r>
            <a:r>
              <a:rPr lang="ru-RU" b="1" dirty="0" smtClean="0"/>
              <a:t>центр</a:t>
            </a:r>
            <a:r>
              <a:rPr lang="ru-RU" dirty="0" smtClean="0"/>
              <a:t> – периферия</a:t>
            </a:r>
          </a:p>
          <a:p>
            <a:r>
              <a:rPr lang="ru-RU" b="1" dirty="0"/>
              <a:t> </a:t>
            </a:r>
            <a:r>
              <a:rPr lang="ru-RU" b="1" dirty="0" smtClean="0"/>
              <a:t>публичное</a:t>
            </a:r>
            <a:r>
              <a:rPr lang="ru-RU" dirty="0" smtClean="0"/>
              <a:t> – частное</a:t>
            </a:r>
          </a:p>
          <a:p>
            <a:r>
              <a:rPr lang="ru-RU" b="1" dirty="0"/>
              <a:t> </a:t>
            </a:r>
            <a:r>
              <a:rPr lang="ru-RU" b="1" dirty="0" smtClean="0"/>
              <a:t>инициатива</a:t>
            </a:r>
            <a:r>
              <a:rPr lang="ru-RU" dirty="0" smtClean="0"/>
              <a:t> – бюрократизм</a:t>
            </a:r>
          </a:p>
          <a:p>
            <a:r>
              <a:rPr lang="ru-RU" b="1" dirty="0"/>
              <a:t> </a:t>
            </a:r>
            <a:r>
              <a:rPr lang="ru-RU" b="1" dirty="0" smtClean="0"/>
              <a:t>конкуренция</a:t>
            </a:r>
            <a:r>
              <a:rPr lang="ru-RU" dirty="0" smtClean="0"/>
              <a:t> – монополия</a:t>
            </a:r>
          </a:p>
          <a:p>
            <a:r>
              <a:rPr lang="ru-RU" b="1" dirty="0"/>
              <a:t> Ж</a:t>
            </a:r>
            <a:r>
              <a:rPr lang="ru-RU" b="1" dirty="0" smtClean="0"/>
              <a:t>изнь – Смерть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Психо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600201"/>
            <a:ext cx="3429024" cy="197167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Эстетика</a:t>
            </a:r>
          </a:p>
          <a:p>
            <a:r>
              <a:rPr lang="ru-RU" dirty="0" smtClean="0"/>
              <a:t>Этика</a:t>
            </a:r>
            <a:endParaRPr lang="ru-RU" dirty="0" smtClean="0"/>
          </a:p>
          <a:p>
            <a:r>
              <a:rPr lang="ru-RU" b="1" dirty="0" smtClean="0"/>
              <a:t>Стереотип поведения</a:t>
            </a:r>
          </a:p>
          <a:p>
            <a:r>
              <a:rPr lang="ru-RU" dirty="0" smtClean="0"/>
              <a:t>«Правила»</a:t>
            </a:r>
          </a:p>
          <a:p>
            <a:r>
              <a:rPr lang="ru-RU" dirty="0" smtClean="0"/>
              <a:t>Идентификация</a:t>
            </a:r>
            <a:endParaRPr lang="ru-RU" dirty="0" smtClean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4218" y="2857496"/>
            <a:ext cx="5959782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143240" y="6211669"/>
            <a:ext cx="600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DIY! </a:t>
            </a:r>
            <a:r>
              <a:rPr lang="be-BY" sz="3600" dirty="0" smtClean="0">
                <a:solidFill>
                  <a:schemeClr val="bg1"/>
                </a:solidFill>
              </a:rPr>
              <a:t>Футбол! Порядок!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643050"/>
            <a:ext cx="53340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14554"/>
            <a:ext cx="4429124" cy="292895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Рабочие</a:t>
            </a:r>
          </a:p>
          <a:p>
            <a:r>
              <a:rPr lang="ru-RU" dirty="0" smtClean="0"/>
              <a:t>Интеллектуалы</a:t>
            </a:r>
          </a:p>
          <a:p>
            <a:r>
              <a:rPr lang="ru-RU" b="1" dirty="0" smtClean="0"/>
              <a:t>Маргиналы</a:t>
            </a:r>
          </a:p>
          <a:p>
            <a:r>
              <a:rPr lang="ru-RU" dirty="0" smtClean="0"/>
              <a:t>Студенты</a:t>
            </a:r>
          </a:p>
          <a:p>
            <a:r>
              <a:rPr lang="ru-RU" dirty="0" smtClean="0"/>
              <a:t>Педагоги</a:t>
            </a:r>
          </a:p>
          <a:p>
            <a:r>
              <a:rPr lang="en-US" dirty="0" smtClean="0"/>
              <a:t>IT</a:t>
            </a:r>
            <a:r>
              <a:rPr lang="ru-RU" dirty="0" smtClean="0"/>
              <a:t>-активисты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Редакция </a:t>
            </a:r>
            <a:r>
              <a:rPr lang="en-US" dirty="0" smtClean="0"/>
              <a:t>ZABEJ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/>
          </a:bodyPr>
          <a:lstStyle/>
          <a:p>
            <a:r>
              <a:rPr lang="ru-RU" dirty="0" smtClean="0"/>
              <a:t>Постоянная практика -</a:t>
            </a:r>
            <a:r>
              <a:rPr lang="en-US" dirty="0" smtClean="0"/>
              <a:t>&gt; </a:t>
            </a:r>
            <a:r>
              <a:rPr lang="be-BY" dirty="0" smtClean="0"/>
              <a:t>Развит</a:t>
            </a:r>
            <a:r>
              <a:rPr lang="ru-RU" dirty="0" smtClean="0"/>
              <a:t>и</a:t>
            </a:r>
            <a:r>
              <a:rPr lang="be-BY" dirty="0" smtClean="0"/>
              <a:t>е</a:t>
            </a:r>
            <a:endParaRPr lang="en-US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Партнерство -</a:t>
            </a:r>
            <a:r>
              <a:rPr lang="en-US" dirty="0" smtClean="0"/>
              <a:t>&gt; </a:t>
            </a:r>
            <a:r>
              <a:rPr lang="be-BY" dirty="0" smtClean="0"/>
              <a:t>Гибкость</a:t>
            </a:r>
            <a:endParaRPr lang="en-US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Широта мысли</a:t>
            </a:r>
          </a:p>
          <a:p>
            <a:endParaRPr lang="ru-RU" dirty="0"/>
          </a:p>
          <a:p>
            <a:r>
              <a:rPr lang="be-BY" dirty="0" smtClean="0"/>
              <a:t>Забей – журнал Действия</a:t>
            </a:r>
            <a:endParaRPr lang="be-BY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Цивилизация</a:t>
            </a: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5146" y="1600200"/>
            <a:ext cx="609370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Личность и история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047899"/>
            <a:ext cx="68199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Вступление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310" y="1071546"/>
            <a:ext cx="6953276" cy="5214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Автономные пространства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643570" y="5715016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/>
              <a:t>кинобункер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Малые СМИ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69467"/>
            <a:ext cx="5143536" cy="258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4643438" y="2357430"/>
            <a:ext cx="4500562" cy="300039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Интеграция интересов идейных сообществ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«Профсоюз» субкультур, сообществ, малых СМИ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Публичная площадка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Автономное принятие решений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3189" y="-219892"/>
            <a:ext cx="9437189" cy="707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21495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Контр-, </a:t>
            </a:r>
            <a:r>
              <a:rPr lang="ru-RU" dirty="0" err="1" smtClean="0">
                <a:solidFill>
                  <a:schemeClr val="bg1"/>
                </a:solidFill>
              </a:rPr>
              <a:t>суб</a:t>
            </a:r>
            <a:r>
              <a:rPr lang="ru-RU" dirty="0" smtClean="0">
                <a:solidFill>
                  <a:schemeClr val="bg1"/>
                </a:solidFill>
              </a:rPr>
              <a:t>- культуры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(само)Образование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err="1" smtClean="0"/>
              <a:t>Наоми</a:t>
            </a:r>
            <a:r>
              <a:rPr lang="ru-RU" dirty="0" smtClean="0"/>
              <a:t> </a:t>
            </a:r>
            <a:r>
              <a:rPr lang="ru-RU" dirty="0" err="1" smtClean="0"/>
              <a:t>Кляйн</a:t>
            </a:r>
            <a:endParaRPr lang="ru-RU" dirty="0" smtClean="0"/>
          </a:p>
          <a:p>
            <a:r>
              <a:rPr lang="ru-RU" dirty="0" smtClean="0"/>
              <a:t>Стюарт </a:t>
            </a:r>
            <a:r>
              <a:rPr lang="ru-RU" dirty="0" err="1" smtClean="0"/>
              <a:t>Хоум</a:t>
            </a:r>
            <a:endParaRPr lang="ru-RU" dirty="0" smtClean="0"/>
          </a:p>
          <a:p>
            <a:r>
              <a:rPr lang="ru-RU" dirty="0" smtClean="0"/>
              <a:t>Мао </a:t>
            </a:r>
          </a:p>
          <a:p>
            <a:r>
              <a:rPr lang="ru-RU" dirty="0" smtClean="0"/>
              <a:t>Лев Гумилёв</a:t>
            </a:r>
          </a:p>
          <a:p>
            <a:r>
              <a:rPr lang="ru-RU" dirty="0" err="1" smtClean="0"/>
              <a:t>Ямамото</a:t>
            </a:r>
            <a:r>
              <a:rPr lang="ru-RU" dirty="0" smtClean="0"/>
              <a:t> </a:t>
            </a:r>
            <a:r>
              <a:rPr lang="ru-RU" dirty="0" err="1" smtClean="0"/>
              <a:t>Цунэтомо</a:t>
            </a:r>
            <a:endParaRPr lang="ru-RU" dirty="0" smtClean="0"/>
          </a:p>
          <a:p>
            <a:r>
              <a:rPr lang="ru-RU" dirty="0" err="1" smtClean="0"/>
              <a:t>Корчинский</a:t>
            </a:r>
            <a:endParaRPr lang="ru-RU" dirty="0" smtClean="0"/>
          </a:p>
          <a:p>
            <a:r>
              <a:rPr lang="ru-RU" dirty="0" smtClean="0"/>
              <a:t>Троцкий</a:t>
            </a:r>
          </a:p>
          <a:p>
            <a:r>
              <a:rPr lang="ru-RU" dirty="0" smtClean="0"/>
              <a:t>Ницше</a:t>
            </a:r>
          </a:p>
          <a:p>
            <a:r>
              <a:rPr lang="ru-RU" dirty="0" smtClean="0"/>
              <a:t>Спиноза</a:t>
            </a:r>
          </a:p>
          <a:p>
            <a:r>
              <a:rPr lang="ru-RU" dirty="0" smtClean="0"/>
              <a:t>Эрнст </a:t>
            </a:r>
            <a:r>
              <a:rPr lang="ru-RU" dirty="0" err="1" smtClean="0"/>
              <a:t>Юнгер</a:t>
            </a:r>
            <a:endParaRPr lang="ru-RU" dirty="0" smtClean="0"/>
          </a:p>
          <a:p>
            <a:r>
              <a:rPr lang="ru-RU" dirty="0" smtClean="0"/>
              <a:t>Ирвин </a:t>
            </a:r>
            <a:r>
              <a:rPr lang="ru-RU" dirty="0" err="1" smtClean="0"/>
              <a:t>Уэлш</a:t>
            </a:r>
            <a:endParaRPr lang="ru-RU" dirty="0" smtClean="0"/>
          </a:p>
          <a:p>
            <a:r>
              <a:rPr lang="ru-RU" dirty="0" smtClean="0"/>
              <a:t>Лимонов</a:t>
            </a:r>
          </a:p>
          <a:p>
            <a:r>
              <a:rPr lang="ru-RU" dirty="0" err="1" smtClean="0"/>
              <a:t>Паланик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Ленин</a:t>
            </a:r>
          </a:p>
          <a:p>
            <a:r>
              <a:rPr lang="ru-RU" dirty="0" err="1" smtClean="0"/>
              <a:t>Ротбард</a:t>
            </a:r>
            <a:r>
              <a:rPr lang="ru-RU" dirty="0" smtClean="0"/>
              <a:t> </a:t>
            </a:r>
            <a:r>
              <a:rPr lang="ru-RU" dirty="0" err="1" smtClean="0"/>
              <a:t>Мюррей</a:t>
            </a:r>
            <a:endParaRPr lang="ru-RU" dirty="0" smtClean="0"/>
          </a:p>
          <a:p>
            <a:r>
              <a:rPr lang="ru-RU" dirty="0" smtClean="0"/>
              <a:t>Сальвадор Дали</a:t>
            </a:r>
          </a:p>
          <a:p>
            <a:r>
              <a:rPr lang="ru-RU" dirty="0" smtClean="0"/>
              <a:t>Захар </a:t>
            </a:r>
            <a:r>
              <a:rPr lang="ru-RU" dirty="0" err="1" smtClean="0"/>
              <a:t>Прилепин</a:t>
            </a:r>
            <a:endParaRPr lang="ru-RU" dirty="0" smtClean="0"/>
          </a:p>
          <a:p>
            <a:r>
              <a:rPr lang="ru-RU" dirty="0" smtClean="0"/>
              <a:t>Гитлер</a:t>
            </a:r>
          </a:p>
          <a:p>
            <a:r>
              <a:rPr lang="ru-RU" dirty="0" smtClean="0"/>
              <a:t>Маркиз де Сад</a:t>
            </a:r>
          </a:p>
          <a:p>
            <a:r>
              <a:rPr lang="ru-RU" dirty="0" smtClean="0"/>
              <a:t>Коллонтай</a:t>
            </a:r>
          </a:p>
          <a:p>
            <a:r>
              <a:rPr lang="ru-RU" dirty="0" smtClean="0"/>
              <a:t>Сталин</a:t>
            </a:r>
          </a:p>
          <a:p>
            <a:r>
              <a:rPr lang="ru-RU" dirty="0" smtClean="0"/>
              <a:t>Александр Тарасов</a:t>
            </a:r>
          </a:p>
          <a:p>
            <a:r>
              <a:rPr lang="ru-RU" dirty="0" smtClean="0"/>
              <a:t>Фрейд</a:t>
            </a:r>
          </a:p>
          <a:p>
            <a:r>
              <a:rPr lang="ru-RU" dirty="0" err="1" smtClean="0"/>
              <a:t>Мисима</a:t>
            </a:r>
            <a:endParaRPr lang="ru-RU" dirty="0" smtClean="0"/>
          </a:p>
          <a:p>
            <a:r>
              <a:rPr lang="ru-RU" dirty="0" err="1" smtClean="0"/>
              <a:t>Юлиус</a:t>
            </a:r>
            <a:r>
              <a:rPr lang="ru-RU" dirty="0" smtClean="0"/>
              <a:t> </a:t>
            </a:r>
            <a:r>
              <a:rPr lang="ru-RU" dirty="0" err="1"/>
              <a:t>Э</a:t>
            </a:r>
            <a:r>
              <a:rPr lang="ru-RU" dirty="0" err="1" smtClean="0"/>
              <a:t>вола</a:t>
            </a:r>
            <a:endParaRPr lang="ru-RU" dirty="0" smtClean="0"/>
          </a:p>
          <a:p>
            <a:r>
              <a:rPr lang="ru-RU" dirty="0" err="1" smtClean="0"/>
              <a:t>Че</a:t>
            </a:r>
            <a:r>
              <a:rPr lang="ru-RU" dirty="0" smtClean="0"/>
              <a:t> </a:t>
            </a:r>
            <a:r>
              <a:rPr lang="ru-RU" dirty="0" err="1"/>
              <a:t>Г</a:t>
            </a:r>
            <a:r>
              <a:rPr lang="ru-RU" dirty="0" err="1" smtClean="0"/>
              <a:t>евара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28992" y="6000768"/>
            <a:ext cx="24266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и другие…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Экономика</a:t>
            </a:r>
            <a:endParaRPr lang="ru-RU" dirty="0"/>
          </a:p>
        </p:txBody>
      </p:sp>
      <p:pic>
        <p:nvPicPr>
          <p:cNvPr id="4" name="Picture 8" descr="logo-brandi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62264" y="2000240"/>
            <a:ext cx="3810000" cy="3048000"/>
          </a:xfrm>
          <a:prstGeom prst="rect">
            <a:avLst/>
          </a:prstGeom>
          <a:noFill/>
          <a:ln/>
        </p:spPr>
      </p:pic>
      <p:sp>
        <p:nvSpPr>
          <p:cNvPr id="5" name="TextBox 4"/>
          <p:cNvSpPr txBox="1"/>
          <p:nvPr/>
        </p:nvSpPr>
        <p:spPr>
          <a:xfrm>
            <a:off x="3000364" y="5643578"/>
            <a:ext cx="3407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/>
              <a:t>альтерглобализм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Часть 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ZABEJ</a:t>
            </a:r>
            <a:r>
              <a:rPr lang="be-BY" dirty="0" smtClean="0"/>
              <a:t>!</a:t>
            </a:r>
            <a:r>
              <a:rPr lang="en-US" dirty="0" smtClean="0"/>
              <a:t>INFO </a:t>
            </a:r>
            <a:r>
              <a:rPr lang="be-BY" dirty="0" smtClean="0"/>
              <a:t>№</a:t>
            </a:r>
            <a:r>
              <a:rPr lang="en-US" dirty="0" smtClean="0"/>
              <a:t>11</a:t>
            </a: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357298"/>
            <a:ext cx="3714776" cy="5163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9"/>
            <a:ext cx="8643998" cy="4500594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ru-RU" sz="3600" dirty="0" smtClean="0"/>
              <a:t>реванш неформалов</a:t>
            </a:r>
          </a:p>
          <a:p>
            <a:pPr algn="ctr">
              <a:buNone/>
            </a:pPr>
            <a:r>
              <a:rPr lang="ru-RU" sz="3900" i="1" dirty="0" smtClean="0"/>
              <a:t>Мы </a:t>
            </a:r>
            <a:r>
              <a:rPr lang="ru-RU" sz="3900" i="1" dirty="0" smtClean="0"/>
              <a:t>должны </a:t>
            </a:r>
            <a:r>
              <a:rPr lang="ru-RU" sz="3900" i="1" dirty="0" smtClean="0"/>
              <a:t>получить </a:t>
            </a:r>
            <a:r>
              <a:rPr lang="ru-RU" sz="3900" i="1" dirty="0" smtClean="0"/>
              <a:t>право созидать</a:t>
            </a:r>
            <a:endParaRPr lang="ru-RU" sz="39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2" y="3214686"/>
            <a:ext cx="3071834" cy="642942"/>
          </a:xfrm>
        </p:spPr>
        <p:txBody>
          <a:bodyPr>
            <a:normAutofit fontScale="90000"/>
          </a:bodyPr>
          <a:lstStyle/>
          <a:p>
            <a:r>
              <a:rPr lang="ru-RU" sz="3800" dirty="0" smtClean="0"/>
              <a:t>образование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928926" y="0"/>
            <a:ext cx="32930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-285784" y="2928934"/>
            <a:ext cx="3429024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/>
              <a:t>капитализм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5286380" cy="71435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Новые колонии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428604"/>
            <a:ext cx="4214811" cy="5987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428992" y="5864386"/>
            <a:ext cx="13687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этнос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«</a:t>
            </a:r>
            <a:r>
              <a:rPr lang="ru-RU" dirty="0" err="1" smtClean="0"/>
              <a:t>зин</a:t>
            </a:r>
            <a:r>
              <a:rPr lang="ru-RU" dirty="0" smtClean="0"/>
              <a:t>»?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14500" y="1720056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2857496"/>
            <a:ext cx="3286148" cy="142876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Постмодернизм </a:t>
            </a:r>
          </a:p>
          <a:p>
            <a:pPr algn="ctr">
              <a:buNone/>
            </a:pPr>
            <a:r>
              <a:rPr lang="ru-RU" sz="3000" dirty="0" smtClean="0"/>
              <a:t>в  культуре и спорте</a:t>
            </a:r>
            <a:endParaRPr lang="ru-RU" sz="3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36570" cy="4119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6220" y="2638433"/>
            <a:ext cx="3147812" cy="4219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57290" y="1428736"/>
            <a:ext cx="6598020" cy="439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1071538" y="500042"/>
            <a:ext cx="73295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Альтернативные решения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14678" y="5929330"/>
            <a:ext cx="34796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Харизма</a:t>
            </a:r>
            <a:r>
              <a:rPr lang="ru-RU" sz="3200" dirty="0" smtClean="0"/>
              <a:t> и история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Радикалы - государство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857892"/>
            <a:ext cx="1614470" cy="75723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Свои?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135804"/>
            <a:ext cx="5643602" cy="4164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429488" y="1928802"/>
            <a:ext cx="1714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Чужие?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«Доблесть никто не отменял»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43050"/>
            <a:ext cx="7691438" cy="4326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212799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основы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Другое мышление</a:t>
            </a:r>
          </a:p>
          <a:p>
            <a:r>
              <a:rPr lang="ru-RU" dirty="0" smtClean="0"/>
              <a:t>Новый смысл</a:t>
            </a:r>
          </a:p>
          <a:p>
            <a:r>
              <a:rPr lang="be-BY" dirty="0" smtClean="0"/>
              <a:t>Действ</a:t>
            </a:r>
            <a:r>
              <a:rPr lang="ru-RU" dirty="0" smtClean="0"/>
              <a:t>и</a:t>
            </a:r>
            <a:r>
              <a:rPr lang="be-BY" dirty="0" smtClean="0"/>
              <a:t>е </a:t>
            </a:r>
            <a:r>
              <a:rPr lang="be-BY" smtClean="0"/>
              <a:t>и </a:t>
            </a:r>
            <a:r>
              <a:rPr lang="be-BY" smtClean="0"/>
              <a:t>созидание</a:t>
            </a:r>
            <a:endParaRPr lang="ru-RU" dirty="0" smtClean="0"/>
          </a:p>
          <a:p>
            <a:r>
              <a:rPr lang="ru-RU" dirty="0" smtClean="0"/>
              <a:t>Другая страна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66705"/>
            <a:ext cx="4643450" cy="6377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«</a:t>
            </a:r>
            <a:r>
              <a:rPr lang="ru-RU" dirty="0" err="1" smtClean="0"/>
              <a:t>зин</a:t>
            </a:r>
            <a:r>
              <a:rPr lang="ru-RU" dirty="0" smtClean="0"/>
              <a:t>»?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e-BY" dirty="0"/>
              <a:t>ж</a:t>
            </a:r>
            <a:r>
              <a:rPr lang="be-BY" dirty="0" smtClean="0"/>
              <a:t>урнал, альманах, бюллетень…</a:t>
            </a:r>
          </a:p>
          <a:p>
            <a:r>
              <a:rPr lang="ru-RU" dirty="0" smtClean="0"/>
              <a:t> </a:t>
            </a:r>
            <a:r>
              <a:rPr lang="en-US" strike="sngStrike" dirty="0" smtClean="0"/>
              <a:t>maga</a:t>
            </a:r>
            <a:r>
              <a:rPr lang="en-US" sz="3900" b="1" dirty="0" smtClean="0"/>
              <a:t>zine</a:t>
            </a:r>
            <a:endParaRPr lang="ru-RU" sz="3900" dirty="0" smtClean="0"/>
          </a:p>
          <a:p>
            <a:r>
              <a:rPr lang="ru-RU" dirty="0" smtClean="0"/>
              <a:t>неформальное издание</a:t>
            </a:r>
          </a:p>
          <a:p>
            <a:r>
              <a:rPr lang="ru-RU" dirty="0" smtClean="0"/>
              <a:t>группа лиц, один человек </a:t>
            </a:r>
          </a:p>
          <a:p>
            <a:r>
              <a:rPr lang="ru-RU" dirty="0"/>
              <a:t>п</a:t>
            </a:r>
            <a:r>
              <a:rPr lang="ru-RU" dirty="0" smtClean="0"/>
              <a:t>ечать, «вырезал наклеил», электронные, видео, аудио</a:t>
            </a:r>
          </a:p>
          <a:p>
            <a:r>
              <a:rPr lang="ru-RU" dirty="0" smtClean="0"/>
              <a:t>подписка, «из рук в руки»</a:t>
            </a:r>
          </a:p>
          <a:p>
            <a:r>
              <a:rPr lang="ru-RU" dirty="0"/>
              <a:t>т</a:t>
            </a:r>
            <a:r>
              <a:rPr lang="ru-RU" dirty="0" smtClean="0"/>
              <a:t>очная целевая аудитория</a:t>
            </a:r>
          </a:p>
          <a:p>
            <a:r>
              <a:rPr lang="en-US" sz="3900" b="1" dirty="0" smtClean="0"/>
              <a:t>DIY!</a:t>
            </a:r>
            <a:r>
              <a:rPr lang="ru-RU" sz="3900" b="1" dirty="0"/>
              <a:t> </a:t>
            </a:r>
            <a:r>
              <a:rPr lang="ru-RU" sz="3900" b="1" dirty="0" smtClean="0"/>
              <a:t>– </a:t>
            </a:r>
            <a:r>
              <a:rPr lang="be-BY" sz="3900" b="1" dirty="0" smtClean="0"/>
              <a:t>сделай это сам</a:t>
            </a:r>
            <a:endParaRPr lang="ru-RU" sz="39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</a:t>
            </a:r>
            <a:r>
              <a:rPr lang="ru-RU" dirty="0" err="1" smtClean="0"/>
              <a:t>зина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Самореализация создателей</a:t>
            </a:r>
          </a:p>
          <a:p>
            <a:r>
              <a:rPr lang="ru-RU" dirty="0" smtClean="0"/>
              <a:t>Информатор</a:t>
            </a:r>
          </a:p>
          <a:p>
            <a:r>
              <a:rPr lang="ru-RU" dirty="0" err="1" smtClean="0"/>
              <a:t>Проп</a:t>
            </a:r>
            <a:r>
              <a:rPr lang="be-BY" dirty="0"/>
              <a:t>а</a:t>
            </a:r>
            <a:r>
              <a:rPr lang="ru-RU" dirty="0" err="1" smtClean="0"/>
              <a:t>гандист</a:t>
            </a:r>
            <a:endParaRPr lang="ru-RU" dirty="0" smtClean="0"/>
          </a:p>
          <a:p>
            <a:r>
              <a:rPr lang="ru-RU" b="1" dirty="0" smtClean="0"/>
              <a:t>Интегратор</a:t>
            </a:r>
          </a:p>
          <a:p>
            <a:r>
              <a:rPr lang="ru-RU" b="1" dirty="0" smtClean="0"/>
              <a:t>Коммуникатор</a:t>
            </a:r>
          </a:p>
          <a:p>
            <a:r>
              <a:rPr lang="ru-RU" dirty="0" smtClean="0"/>
              <a:t>Проект (мобилизация, например)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357166"/>
            <a:ext cx="66675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0034" y="542926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Что </a:t>
            </a:r>
            <a:r>
              <a:rPr lang="ru-RU" sz="4400" dirty="0" smtClean="0">
                <a:latin typeface="+mj-lt"/>
                <a:ea typeface="+mj-ea"/>
                <a:cs typeface="+mj-cs"/>
              </a:rPr>
              <a:t>такое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сообщество?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</a:t>
            </a:r>
            <a:r>
              <a:rPr lang="be-BY" dirty="0" smtClean="0"/>
              <a:t>такое</a:t>
            </a:r>
            <a:r>
              <a:rPr lang="ru-RU" dirty="0" smtClean="0"/>
              <a:t> «сообщество»?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</a:t>
            </a:r>
            <a:r>
              <a:rPr lang="ru-RU" dirty="0" smtClean="0"/>
              <a:t>тносительно устойчивая группа людей</a:t>
            </a:r>
          </a:p>
          <a:p>
            <a:r>
              <a:rPr lang="ru-RU" dirty="0"/>
              <a:t>о</a:t>
            </a:r>
            <a:r>
              <a:rPr lang="ru-RU" dirty="0" smtClean="0"/>
              <a:t>бщая эстетика, цели, </a:t>
            </a:r>
            <a:r>
              <a:rPr lang="ru-RU" b="1" dirty="0" smtClean="0"/>
              <a:t>стереотип поведения</a:t>
            </a:r>
            <a:r>
              <a:rPr lang="ru-RU" dirty="0" smtClean="0"/>
              <a:t>, «правила»</a:t>
            </a:r>
            <a:endParaRPr lang="ru-RU" b="1" dirty="0" smtClean="0"/>
          </a:p>
          <a:p>
            <a:r>
              <a:rPr lang="ru-RU" dirty="0" smtClean="0"/>
              <a:t>автономное «пространство» (в интернете, реале и т.д.)</a:t>
            </a:r>
          </a:p>
          <a:p>
            <a:r>
              <a:rPr lang="ru-RU" dirty="0" smtClean="0"/>
              <a:t> </a:t>
            </a:r>
            <a:r>
              <a:rPr lang="ru-RU" strike="sngStrike" dirty="0" smtClean="0"/>
              <a:t>институты управления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Часть 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482</TotalTime>
  <Words>581</Words>
  <Application>Microsoft Office PowerPoint</Application>
  <PresentationFormat>Экран (4:3)</PresentationFormat>
  <Paragraphs>198</Paragraphs>
  <Slides>45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Зин ZABEJ!INFO </vt:lpstr>
      <vt:lpstr>Слайд 2</vt:lpstr>
      <vt:lpstr>Вступление</vt:lpstr>
      <vt:lpstr>Что такое «зин»?</vt:lpstr>
      <vt:lpstr>Что такое «зин»?</vt:lpstr>
      <vt:lpstr>Цель зина?</vt:lpstr>
      <vt:lpstr>Слайд 7</vt:lpstr>
      <vt:lpstr>Что такое «сообщество»?</vt:lpstr>
      <vt:lpstr>Часть 1</vt:lpstr>
      <vt:lpstr>Сообщество ZABEJ</vt:lpstr>
      <vt:lpstr>Идея ZABEJ</vt:lpstr>
      <vt:lpstr>Что значит «ZABEJ»?</vt:lpstr>
      <vt:lpstr>Эволюция сообщества</vt:lpstr>
      <vt:lpstr>2006</vt:lpstr>
      <vt:lpstr>2007</vt:lpstr>
      <vt:lpstr>2008</vt:lpstr>
      <vt:lpstr>2009</vt:lpstr>
      <vt:lpstr>2010 - Далее…</vt:lpstr>
      <vt:lpstr>Часть 2</vt:lpstr>
      <vt:lpstr>Зин ZABEJ!INFO</vt:lpstr>
      <vt:lpstr>Зин ZABEJ!INFO </vt:lpstr>
      <vt:lpstr>Конструктор сообщества</vt:lpstr>
      <vt:lpstr>Слайд 23</vt:lpstr>
      <vt:lpstr>идея vs иделогия</vt:lpstr>
      <vt:lpstr>Психо</vt:lpstr>
      <vt:lpstr>География</vt:lpstr>
      <vt:lpstr>Редакция ZABEJ</vt:lpstr>
      <vt:lpstr>Цивилизация</vt:lpstr>
      <vt:lpstr>Личность и история</vt:lpstr>
      <vt:lpstr>Автономные пространства</vt:lpstr>
      <vt:lpstr>Малые СМИ</vt:lpstr>
      <vt:lpstr>Контр-, суб- культуры</vt:lpstr>
      <vt:lpstr>(само)Образование</vt:lpstr>
      <vt:lpstr>Экономика</vt:lpstr>
      <vt:lpstr>Часть 3</vt:lpstr>
      <vt:lpstr>ZABEJ!INFO №11</vt:lpstr>
      <vt:lpstr>Слайд 37</vt:lpstr>
      <vt:lpstr>образование </vt:lpstr>
      <vt:lpstr>Новые колонии</vt:lpstr>
      <vt:lpstr>Слайд 40</vt:lpstr>
      <vt:lpstr>Альтернативные решения</vt:lpstr>
      <vt:lpstr>Радикалы - государство</vt:lpstr>
      <vt:lpstr>«Доблесть никто не отменял»</vt:lpstr>
      <vt:lpstr>Наши основы</vt:lpstr>
      <vt:lpstr>Слайд 45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Зин ZABEJ!INFO </dc:title>
  <dc:creator>zabej</dc:creator>
  <cp:lastModifiedBy>zabej</cp:lastModifiedBy>
  <cp:revision>64</cp:revision>
  <dcterms:created xsi:type="dcterms:W3CDTF">2010-02-09T21:25:53Z</dcterms:created>
  <dcterms:modified xsi:type="dcterms:W3CDTF">2010-02-11T13:44:40Z</dcterms:modified>
</cp:coreProperties>
</file>